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501D0E-4CE8-4335-B0C4-A96E8B28409D}" type="datetimeFigureOut">
              <a:rPr lang="en-US" smtClean="0"/>
              <a:t>3/28/2011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486325-E95E-4F97-9D28-9298001DD07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01D0E-4CE8-4335-B0C4-A96E8B28409D}" type="datetimeFigureOut">
              <a:rPr lang="en-US" smtClean="0"/>
              <a:t>3/28/2011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86325-E95E-4F97-9D28-9298001DD07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01D0E-4CE8-4335-B0C4-A96E8B28409D}" type="datetimeFigureOut">
              <a:rPr lang="en-US" smtClean="0"/>
              <a:t>3/28/2011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86325-E95E-4F97-9D28-9298001DD07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01D0E-4CE8-4335-B0C4-A96E8B28409D}" type="datetimeFigureOut">
              <a:rPr lang="en-US" smtClean="0"/>
              <a:t>3/28/2011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86325-E95E-4F97-9D28-9298001DD0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01D0E-4CE8-4335-B0C4-A96E8B28409D}" type="datetimeFigureOut">
              <a:rPr lang="en-US" smtClean="0"/>
              <a:t>3/28/2011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86325-E95E-4F97-9D28-9298001DD0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01D0E-4CE8-4335-B0C4-A96E8B28409D}" type="datetimeFigureOut">
              <a:rPr lang="en-US" smtClean="0"/>
              <a:t>3/28/2011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86325-E95E-4F97-9D28-9298001DD0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01D0E-4CE8-4335-B0C4-A96E8B28409D}" type="datetimeFigureOut">
              <a:rPr lang="en-US" smtClean="0"/>
              <a:t>3/28/2011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86325-E95E-4F97-9D28-9298001DD07E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01D0E-4CE8-4335-B0C4-A96E8B28409D}" type="datetimeFigureOut">
              <a:rPr lang="en-US" smtClean="0"/>
              <a:t>3/28/2011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86325-E95E-4F97-9D28-9298001DD0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01D0E-4CE8-4335-B0C4-A96E8B28409D}" type="datetimeFigureOut">
              <a:rPr lang="en-US" smtClean="0"/>
              <a:t>3/28/2011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86325-E95E-4F97-9D28-9298001DD07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501D0E-4CE8-4335-B0C4-A96E8B28409D}" type="datetimeFigureOut">
              <a:rPr lang="en-US" smtClean="0"/>
              <a:t>3/28/2011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486325-E95E-4F97-9D28-9298001DD07E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501D0E-4CE8-4335-B0C4-A96E8B28409D}" type="datetimeFigureOut">
              <a:rPr lang="en-US" smtClean="0"/>
              <a:t>3/28/2011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486325-E95E-4F97-9D28-9298001DD0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501D0E-4CE8-4335-B0C4-A96E8B28409D}" type="datetimeFigureOut">
              <a:rPr lang="en-US" smtClean="0"/>
              <a:t>3/28/2011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1486325-E95E-4F97-9D28-9298001DD07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www.insidehighered.com/var/ihe/storage/images/media/news_images/2008/06/kindle/3034691-1-eng-US/kindle_full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1.teachertube.com/viewVideo.php?video_id=3592&amp;title=Kids_and_Handheld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u="sng" dirty="0" smtClean="0"/>
              <a:t>Handhelds in the Classroom</a:t>
            </a:r>
            <a:endParaRPr lang="en-US" sz="66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u="sng" dirty="0" smtClean="0"/>
              <a:t>Presenters</a:t>
            </a:r>
          </a:p>
          <a:p>
            <a:r>
              <a:rPr lang="en-US" sz="2400" dirty="0" smtClean="0"/>
              <a:t>Matt Marquette</a:t>
            </a:r>
          </a:p>
          <a:p>
            <a:r>
              <a:rPr lang="en-US" sz="2400" dirty="0" smtClean="0"/>
              <a:t>Jacob Moser</a:t>
            </a:r>
          </a:p>
          <a:p>
            <a:r>
              <a:rPr lang="en-US" sz="2400" dirty="0" smtClean="0"/>
              <a:t>Amin Abed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known as Personal Digital Assistants (PDAs)</a:t>
            </a:r>
          </a:p>
          <a:p>
            <a:r>
              <a:rPr lang="en-US" dirty="0" smtClean="0"/>
              <a:t>Any conveniently sized device used to organize, store, manage everyday information.</a:t>
            </a:r>
          </a:p>
          <a:p>
            <a:r>
              <a:rPr lang="en-US" dirty="0" smtClean="0"/>
              <a:t>Examples.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Handhelds</a:t>
            </a:r>
            <a:endParaRPr lang="en-US" dirty="0"/>
          </a:p>
        </p:txBody>
      </p:sp>
      <p:pic>
        <p:nvPicPr>
          <p:cNvPr id="1026" name="Picture 2" descr="http://h41131.www4.hp.com/media2.php/Heather/ipaq%20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343400"/>
            <a:ext cx="1380030" cy="2514600"/>
          </a:xfrm>
          <a:prstGeom prst="rect">
            <a:avLst/>
          </a:prstGeom>
          <a:noFill/>
        </p:spPr>
      </p:pic>
      <p:pic>
        <p:nvPicPr>
          <p:cNvPr id="1028" name="Picture 4" descr="http://www.newschooltechnology.org/wp-content/uploads/2010/04/ipod-touch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4267200"/>
            <a:ext cx="1600200" cy="2418664"/>
          </a:xfrm>
          <a:prstGeom prst="rect">
            <a:avLst/>
          </a:prstGeom>
          <a:noFill/>
        </p:spPr>
      </p:pic>
      <p:pic>
        <p:nvPicPr>
          <p:cNvPr id="1030" name="Picture 6" descr="Amazon's Kindle">
            <a:hlinkClick r:id="rId4" tooltip="View full-sized imag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4572000"/>
            <a:ext cx="2019300" cy="2019301"/>
          </a:xfrm>
          <a:prstGeom prst="rect">
            <a:avLst/>
          </a:prstGeom>
          <a:noFill/>
        </p:spPr>
      </p:pic>
      <p:pic>
        <p:nvPicPr>
          <p:cNvPr id="1032" name="Picture 8" descr="http://www.biztoolbelt.com/uploads/razorbook-400-mini-laptop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10250" y="3524250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Video Link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Handhelds In the Classroom 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Pros</a:t>
            </a:r>
          </a:p>
          <a:p>
            <a:pPr lvl="1"/>
            <a:r>
              <a:rPr lang="en-US" sz="3600" dirty="0" smtClean="0"/>
              <a:t>Portable</a:t>
            </a:r>
          </a:p>
          <a:p>
            <a:pPr lvl="1"/>
            <a:r>
              <a:rPr lang="en-US" sz="3600" dirty="0" smtClean="0"/>
              <a:t>Convenient</a:t>
            </a:r>
          </a:p>
          <a:p>
            <a:pPr lvl="1"/>
            <a:r>
              <a:rPr lang="en-US" sz="3600" dirty="0" smtClean="0"/>
              <a:t>Inexpensive</a:t>
            </a:r>
          </a:p>
          <a:p>
            <a:pPr lvl="1"/>
            <a:r>
              <a:rPr lang="en-US" sz="3600" dirty="0" smtClean="0"/>
              <a:t>Versatile  </a:t>
            </a:r>
          </a:p>
          <a:p>
            <a:pPr lvl="1"/>
            <a:r>
              <a:rPr lang="en-US" sz="3600" dirty="0" smtClean="0"/>
              <a:t>Small</a:t>
            </a:r>
          </a:p>
          <a:p>
            <a:pPr lvl="1"/>
            <a:r>
              <a:rPr lang="en-US" sz="3600" dirty="0" smtClean="0"/>
              <a:t>1 to 1 technology ratio</a:t>
            </a:r>
          </a:p>
          <a:p>
            <a:pPr lvl="1"/>
            <a:r>
              <a:rPr lang="en-US" sz="3600" dirty="0" smtClean="0"/>
              <a:t>Many applications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Handhelds in the Classroom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Cons</a:t>
            </a:r>
          </a:p>
          <a:p>
            <a:pPr lvl="1"/>
            <a:r>
              <a:rPr lang="en-US" sz="4000" dirty="0" smtClean="0"/>
              <a:t>Small</a:t>
            </a:r>
          </a:p>
          <a:p>
            <a:pPr lvl="1"/>
            <a:r>
              <a:rPr lang="en-US" sz="4000" dirty="0" smtClean="0"/>
              <a:t>Easy to lose</a:t>
            </a:r>
          </a:p>
          <a:p>
            <a:pPr lvl="1"/>
            <a:r>
              <a:rPr lang="en-US" sz="4000" dirty="0" smtClean="0"/>
              <a:t>Small Display</a:t>
            </a:r>
          </a:p>
          <a:p>
            <a:pPr lvl="1"/>
            <a:r>
              <a:rPr lang="en-US" sz="4000" dirty="0" smtClean="0"/>
              <a:t>Can be a Distraction (if unsupervised)</a:t>
            </a:r>
            <a:endParaRPr lang="en-US" sz="40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Handhelds in the classroom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iPod Touches</a:t>
            </a:r>
            <a:endParaRPr lang="en-US" dirty="0"/>
          </a:p>
        </p:txBody>
      </p:sp>
      <p:pic>
        <p:nvPicPr>
          <p:cNvPr id="4" name="Picture 4" descr="http://www.newschooltechnology.org/wp-content/uploads/2010/04/ipod-touch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143000"/>
            <a:ext cx="3429000" cy="5182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4505</TotalTime>
  <Words>82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Handhelds in the Classroom</vt:lpstr>
      <vt:lpstr>Handhelds</vt:lpstr>
      <vt:lpstr>Handhelds In the Classroom Video</vt:lpstr>
      <vt:lpstr>Handhelds in the Classroom</vt:lpstr>
      <vt:lpstr>Handhelds in the classroom</vt:lpstr>
      <vt:lpstr>iPod Touches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Handhelds in the Classroom</dc:title>
  <dc:creator>Jacob Moser</dc:creator>
  <cp:lastModifiedBy>Owner</cp:lastModifiedBy>
  <cp:revision>7</cp:revision>
  <dcterms:created xsi:type="dcterms:W3CDTF">2011-03-24T21:34:13Z</dcterms:created>
  <dcterms:modified xsi:type="dcterms:W3CDTF">2011-03-28T16:04:31Z</dcterms:modified>
</cp:coreProperties>
</file>